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Hoves" charset="1" panose="02000003020000060003"/>
      <p:regular r:id="rId10"/>
    </p:embeddedFont>
    <p:embeddedFont>
      <p:font typeface="TT Hoves Bold" charset="1" panose="02000003020000060003"/>
      <p:regular r:id="rId11"/>
    </p:embeddedFont>
    <p:embeddedFont>
      <p:font typeface="TT Hoves Italics" charset="1" panose="02000003020000060003"/>
      <p:regular r:id="rId12"/>
    </p:embeddedFont>
    <p:embeddedFont>
      <p:font typeface="TT Hoves Bold Italics" charset="1" panose="02000003020000060003"/>
      <p:regular r:id="rId13"/>
    </p:embeddedFont>
    <p:embeddedFont>
      <p:font typeface="Helios" charset="1" panose="020B0504020202020204"/>
      <p:regular r:id="rId14"/>
    </p:embeddedFont>
    <p:embeddedFont>
      <p:font typeface="Helios Bold" charset="1" panose="020B0704020202020204"/>
      <p:regular r:id="rId15"/>
    </p:embeddedFont>
    <p:embeddedFont>
      <p:font typeface="Helios Italics" charset="1" panose="020B0503020202090204"/>
      <p:regular r:id="rId16"/>
    </p:embeddedFont>
    <p:embeddedFont>
      <p:font typeface="Helios Bold Italics" charset="1" panose="020B070302020209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708610" y="-412494"/>
            <a:ext cx="18562305" cy="8555165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417320" y="2319533"/>
            <a:ext cx="12503082" cy="10287000"/>
            <a:chOff x="0" y="0"/>
            <a:chExt cx="6184570" cy="50883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11745" t="0" r="-1174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06848" y="6804594"/>
            <a:ext cx="7555842" cy="3482406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4283705"/>
            <a:ext cx="14909267" cy="1675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719"/>
              </a:lnSpc>
            </a:pPr>
            <a:r>
              <a:rPr lang="en-US" sz="9799">
                <a:solidFill>
                  <a:srgbClr val="2A2E3A"/>
                </a:solidFill>
                <a:latin typeface="TT Hoves Bold"/>
              </a:rPr>
              <a:t>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58760" y="1028700"/>
            <a:ext cx="1259047" cy="1259042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58760" y="2699168"/>
            <a:ext cx="1259047" cy="1259042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4981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7371857" cy="5365691"/>
            <a:chOff x="0" y="0"/>
            <a:chExt cx="9829143" cy="715425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9829143" cy="514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>
                  <a:solidFill>
                    <a:srgbClr val="A20E20"/>
                  </a:solidFill>
                  <a:latin typeface="TT Hoves Bold"/>
                </a:rPr>
                <a:t>Our Management Team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593001"/>
              <a:ext cx="7570122" cy="1561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Briefly elaborate on</a:t>
              </a:r>
            </a:p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what you want to discuss.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58760" y="4373645"/>
            <a:ext cx="1259047" cy="1259042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61492" t="-37686" r="-19861" b="-134515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58760" y="6044113"/>
            <a:ext cx="1259047" cy="1259042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25047" r="0" b="-25047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858760" y="7999258"/>
            <a:ext cx="1259047" cy="1259042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8797" r="0" b="-41297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050656" y="1155819"/>
            <a:ext cx="5208644" cy="971784"/>
            <a:chOff x="0" y="0"/>
            <a:chExt cx="6944859" cy="129571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2A2E3A"/>
                  </a:solidFill>
                  <a:latin typeface="Helios Bold"/>
                </a:rPr>
                <a:t>Stella Ornelas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61042"/>
              <a:ext cx="694485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Chief Executive Officer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033168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050656" y="2898458"/>
            <a:ext cx="5208644" cy="971784"/>
            <a:chOff x="0" y="0"/>
            <a:chExt cx="6944859" cy="1295712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Bryan Cook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61042"/>
              <a:ext cx="694485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Chief Finance Officer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050656" y="4641098"/>
            <a:ext cx="5208644" cy="971784"/>
            <a:chOff x="0" y="0"/>
            <a:chExt cx="6944859" cy="1295712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Blaise Martins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761042"/>
              <a:ext cx="694485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Director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050656" y="6383737"/>
            <a:ext cx="5208644" cy="971784"/>
            <a:chOff x="0" y="0"/>
            <a:chExt cx="6944859" cy="1295712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Carl Miller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761042"/>
              <a:ext cx="694485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Accountant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050656" y="8126377"/>
            <a:ext cx="5208644" cy="971784"/>
            <a:chOff x="0" y="0"/>
            <a:chExt cx="6944859" cy="1295712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Sadie Jones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761042"/>
              <a:ext cx="694485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Finance Manager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28700" y="7303156"/>
            <a:ext cx="5858209" cy="1207008"/>
            <a:chOff x="0" y="0"/>
            <a:chExt cx="8684451" cy="17893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684451" cy="1789319"/>
            </a:xfrm>
            <a:custGeom>
              <a:avLst/>
              <a:gdLst/>
              <a:ahLst/>
              <a:cxnLst/>
              <a:rect r="r" b="b" t="t" l="l"/>
              <a:pathLst>
                <a:path h="1789319" w="8684451">
                  <a:moveTo>
                    <a:pt x="39647" y="0"/>
                  </a:moveTo>
                  <a:lnTo>
                    <a:pt x="8644804" y="0"/>
                  </a:lnTo>
                  <a:cubicBezTo>
                    <a:pt x="8666700" y="0"/>
                    <a:pt x="8684451" y="17750"/>
                    <a:pt x="8684451" y="39647"/>
                  </a:cubicBezTo>
                  <a:lnTo>
                    <a:pt x="8684451" y="1749672"/>
                  </a:lnTo>
                  <a:cubicBezTo>
                    <a:pt x="8684451" y="1771568"/>
                    <a:pt x="8666700" y="1789319"/>
                    <a:pt x="8644804" y="1789319"/>
                  </a:cubicBezTo>
                  <a:lnTo>
                    <a:pt x="39647" y="1789319"/>
                  </a:lnTo>
                  <a:cubicBezTo>
                    <a:pt x="17750" y="1789319"/>
                    <a:pt x="0" y="1771568"/>
                    <a:pt x="0" y="1749672"/>
                  </a:cubicBezTo>
                  <a:lnTo>
                    <a:pt x="0" y="39647"/>
                  </a:lnTo>
                  <a:cubicBezTo>
                    <a:pt x="0" y="17750"/>
                    <a:pt x="17750" y="0"/>
                    <a:pt x="3964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8684451" cy="18274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</a:rPr>
                <a:t>Drag and drop your photo or video! Click the sample photo or video and delete. Select yours from the uploads tab, drag, and then drop inside the frame!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28410" y="0"/>
            <a:ext cx="12259590" cy="2566292"/>
          </a:xfrm>
          <a:custGeom>
            <a:avLst/>
            <a:gdLst/>
            <a:ahLst/>
            <a:cxnLst/>
            <a:rect r="r" b="b" t="t" l="l"/>
            <a:pathLst>
              <a:path h="2566292" w="12259590">
                <a:moveTo>
                  <a:pt x="0" y="0"/>
                </a:moveTo>
                <a:lnTo>
                  <a:pt x="12259590" y="0"/>
                </a:lnTo>
                <a:lnTo>
                  <a:pt x="12259590" y="2566292"/>
                </a:lnTo>
                <a:lnTo>
                  <a:pt x="0" y="256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8576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3777921" y="2376440"/>
            <a:ext cx="7555842" cy="3482406"/>
            <a:chOff x="0" y="0"/>
            <a:chExt cx="406400" cy="187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4109936" y="0"/>
            <a:ext cx="13253936" cy="3370693"/>
            <a:chOff x="0" y="0"/>
            <a:chExt cx="736505" cy="1873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6505" cy="187305"/>
            </a:xfrm>
            <a:custGeom>
              <a:avLst/>
              <a:gdLst/>
              <a:ahLst/>
              <a:cxnLst/>
              <a:rect r="r" b="b" t="t" l="l"/>
              <a:pathLst>
                <a:path h="187305" w="7365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627551" y="4894238"/>
            <a:ext cx="93721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A20E20"/>
                </a:solidFill>
                <a:latin typeface="Helios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7211" y="1119140"/>
            <a:ext cx="9500681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83"/>
              </a:lnSpc>
            </a:pPr>
            <a:r>
              <a:rPr lang="en-US" sz="8319">
                <a:solidFill>
                  <a:srgbClr val="FFFFFF"/>
                </a:solidFill>
                <a:latin typeface="TT Hoves Bold"/>
              </a:rPr>
              <a:t>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15731" y="7000234"/>
            <a:ext cx="5790503" cy="46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6"/>
              </a:lnSpc>
            </a:pPr>
            <a:r>
              <a:rPr lang="en-US" sz="2700" spc="264">
                <a:solidFill>
                  <a:srgbClr val="A20E20"/>
                </a:solidFill>
                <a:latin typeface="Helios 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48421" y="5609584"/>
            <a:ext cx="109548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A20E20"/>
                </a:solidFill>
                <a:latin typeface="Helios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15731" y="7712322"/>
            <a:ext cx="6076629" cy="46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6"/>
              </a:lnSpc>
            </a:pPr>
            <a:r>
              <a:rPr lang="en-US" sz="2700" spc="264">
                <a:solidFill>
                  <a:srgbClr val="A20E20"/>
                </a:solidFill>
                <a:latin typeface="Helios Bold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20130" y="6323959"/>
            <a:ext cx="117111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A20E20"/>
                </a:solidFill>
                <a:latin typeface="Helios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43901" y="4903763"/>
            <a:ext cx="857261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3"/>
              </a:lnSpc>
            </a:pPr>
            <a:r>
              <a:rPr lang="en-US" sz="2619">
                <a:solidFill>
                  <a:srgbClr val="000000"/>
                </a:solidFill>
                <a:latin typeface="Helios"/>
              </a:rPr>
              <a:t>OUR TEAM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43901" y="5570513"/>
            <a:ext cx="10168059" cy="444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29"/>
              </a:lnSpc>
              <a:spcBef>
                <a:spcPct val="0"/>
              </a:spcBef>
            </a:pPr>
            <a:r>
              <a:rPr lang="en-US" sz="2629" spc="257">
                <a:solidFill>
                  <a:srgbClr val="000000"/>
                </a:solidFill>
                <a:latin typeface="Helios"/>
              </a:rPr>
              <a:t>STRATEGY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75359" y="6302338"/>
            <a:ext cx="8292305" cy="444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29"/>
              </a:lnSpc>
              <a:spcBef>
                <a:spcPct val="0"/>
              </a:spcBef>
            </a:pPr>
            <a:r>
              <a:rPr lang="en-US" sz="2629" spc="257">
                <a:solidFill>
                  <a:srgbClr val="000000"/>
                </a:solidFill>
                <a:latin typeface="Helios"/>
              </a:rPr>
              <a:t>OUR SERVICES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75359" y="7035077"/>
            <a:ext cx="10670492" cy="444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29"/>
              </a:lnSpc>
              <a:spcBef>
                <a:spcPct val="0"/>
              </a:spcBef>
            </a:pPr>
            <a:r>
              <a:rPr lang="en-US" sz="2629" spc="257">
                <a:solidFill>
                  <a:srgbClr val="000000"/>
                </a:solidFill>
                <a:latin typeface="Helios"/>
              </a:rPr>
              <a:t>EXPERIENCE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91242" y="7721847"/>
            <a:ext cx="9008591" cy="44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5"/>
              </a:lnSpc>
            </a:pPr>
            <a:r>
              <a:rPr lang="en-US" sz="2619" spc="256">
                <a:solidFill>
                  <a:srgbClr val="000000"/>
                </a:solidFill>
                <a:latin typeface="Helios"/>
              </a:rPr>
              <a:t>ABOUT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7623" y="9258300"/>
            <a:ext cx="5765006" cy="1028700"/>
            <a:chOff x="0" y="0"/>
            <a:chExt cx="104969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539587" y="15541"/>
            <a:ext cx="15080946" cy="10271459"/>
            <a:chOff x="0" y="0"/>
            <a:chExt cx="5475623" cy="37293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800" t="0" r="-202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362935"/>
            <a:ext cx="15685177" cy="73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>
                <a:solidFill>
                  <a:srgbClr val="A20E20"/>
                </a:solidFill>
                <a:latin typeface="TT Hoves Bold"/>
              </a:rPr>
              <a:t>Project Timeline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66165"/>
            <a:ext cx="11563678" cy="149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000000"/>
                </a:solidFill>
                <a:latin typeface="TT Hoves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7623" y="9258300"/>
            <a:ext cx="5765006" cy="1028700"/>
            <a:chOff x="0" y="0"/>
            <a:chExt cx="104969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539587" y="15541"/>
            <a:ext cx="15080946" cy="10271459"/>
            <a:chOff x="0" y="0"/>
            <a:chExt cx="5475623" cy="37293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800" t="0" r="-202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362935"/>
            <a:ext cx="15685177" cy="73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>
                <a:solidFill>
                  <a:srgbClr val="A20E20"/>
                </a:solidFill>
                <a:latin typeface="TT Hoves Bold"/>
              </a:rPr>
              <a:t>Project Timeline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66165"/>
            <a:ext cx="11563678" cy="149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000000"/>
                </a:solidFill>
                <a:latin typeface="TT Hoves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7623" y="9258300"/>
            <a:ext cx="5765006" cy="1028700"/>
            <a:chOff x="0" y="0"/>
            <a:chExt cx="104969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539587" y="15541"/>
            <a:ext cx="15080946" cy="10271459"/>
            <a:chOff x="0" y="0"/>
            <a:chExt cx="5475623" cy="37293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800" t="0" r="-202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362935"/>
            <a:ext cx="15685177" cy="73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>
                <a:solidFill>
                  <a:srgbClr val="A20E20"/>
                </a:solidFill>
                <a:latin typeface="TT Hoves Bold"/>
              </a:rPr>
              <a:t>Project Timeline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66165"/>
            <a:ext cx="11563678" cy="149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000000"/>
                </a:solidFill>
                <a:latin typeface="TT Hoves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7623" y="9258300"/>
            <a:ext cx="5765006" cy="1028700"/>
            <a:chOff x="0" y="0"/>
            <a:chExt cx="104969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539587" y="15541"/>
            <a:ext cx="15080946" cy="10271459"/>
            <a:chOff x="0" y="0"/>
            <a:chExt cx="5475623" cy="37293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800" t="0" r="-202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362935"/>
            <a:ext cx="15685177" cy="73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>
                <a:solidFill>
                  <a:srgbClr val="A20E20"/>
                </a:solidFill>
                <a:latin typeface="TT Hoves Bold"/>
              </a:rPr>
              <a:t>Project Timeline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66165"/>
            <a:ext cx="11563678" cy="149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000000"/>
                </a:solidFill>
                <a:latin typeface="TT Hoves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7623" y="9258300"/>
            <a:ext cx="5765006" cy="1028700"/>
            <a:chOff x="0" y="0"/>
            <a:chExt cx="104969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539587" y="15541"/>
            <a:ext cx="15080946" cy="10271459"/>
            <a:chOff x="0" y="0"/>
            <a:chExt cx="5475623" cy="37293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800" t="0" r="-202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362935"/>
            <a:ext cx="15685177" cy="73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>
                <a:solidFill>
                  <a:srgbClr val="A20E20"/>
                </a:solidFill>
                <a:latin typeface="TT Hoves Bold"/>
              </a:rPr>
              <a:t>Project Timeline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66165"/>
            <a:ext cx="11563678" cy="149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000000"/>
                </a:solidFill>
                <a:latin typeface="TT Hoves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15916"/>
            <a:stretch>
              <a:fillRect/>
            </a:stretch>
          </p:blipFill>
          <p:spPr>
            <a:xfrm flipH="false" flipV="false">
              <a:off x="0" y="0"/>
              <a:ext cx="12128500" cy="67945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0897" t="0" r="0" b="25079"/>
            <a:stretch>
              <a:fillRect/>
            </a:stretch>
          </p:blipFill>
          <p:spPr>
            <a:xfrm flipH="false" flipV="false">
              <a:off x="12255500" y="0"/>
              <a:ext cx="12128500" cy="67945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7958" r="0" b="7958"/>
            <a:stretch>
              <a:fillRect/>
            </a:stretch>
          </p:blipFill>
          <p:spPr>
            <a:xfrm flipH="false" flipV="false">
              <a:off x="0" y="6921500"/>
              <a:ext cx="12128500" cy="679450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7958" r="0" b="7958"/>
            <a:stretch>
              <a:fillRect/>
            </a:stretch>
          </p:blipFill>
          <p:spPr>
            <a:xfrm flipH="false" flipV="false">
              <a:off x="12255500" y="6921500"/>
              <a:ext cx="12128500" cy="67945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6512262" y="3072577"/>
            <a:ext cx="5263476" cy="4141845"/>
            <a:chOff x="0" y="0"/>
            <a:chExt cx="1298489" cy="10217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98489" cy="1021785"/>
            </a:xfrm>
            <a:custGeom>
              <a:avLst/>
              <a:gdLst/>
              <a:ahLst/>
              <a:cxnLst/>
              <a:rect r="r" b="b" t="t" l="l"/>
              <a:pathLst>
                <a:path h="1021785" w="1298489">
                  <a:moveTo>
                    <a:pt x="649245" y="0"/>
                  </a:moveTo>
                  <a:lnTo>
                    <a:pt x="1298489" y="203200"/>
                  </a:lnTo>
                  <a:lnTo>
                    <a:pt x="1298489" y="818585"/>
                  </a:lnTo>
                  <a:lnTo>
                    <a:pt x="649245" y="1021785"/>
                  </a:lnTo>
                  <a:lnTo>
                    <a:pt x="0" y="818585"/>
                  </a:lnTo>
                  <a:lnTo>
                    <a:pt x="0" y="203200"/>
                  </a:lnTo>
                  <a:lnTo>
                    <a:pt x="649245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11125"/>
              <a:ext cx="1298489" cy="770960"/>
            </a:xfrm>
            <a:prstGeom prst="rect">
              <a:avLst/>
            </a:prstGeom>
          </p:spPr>
          <p:txBody>
            <a:bodyPr anchor="ctr" rtlCol="false" tIns="40519" lIns="40519" bIns="40519" rIns="40519"/>
            <a:lstStyle/>
            <a:p>
              <a:pPr algn="ctr">
                <a:lnSpc>
                  <a:spcPts val="167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904222" y="4587239"/>
            <a:ext cx="4479557" cy="98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>
                <a:solidFill>
                  <a:srgbClr val="FFFFFF"/>
                </a:solidFill>
                <a:latin typeface="Helios"/>
              </a:rPr>
              <a:t>THANK YOU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388743" y="8741816"/>
            <a:ext cx="7510515" cy="1032967"/>
            <a:chOff x="0" y="0"/>
            <a:chExt cx="11133897" cy="15313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133897" cy="1531313"/>
            </a:xfrm>
            <a:custGeom>
              <a:avLst/>
              <a:gdLst/>
              <a:ahLst/>
              <a:cxnLst/>
              <a:rect r="r" b="b" t="t" l="l"/>
              <a:pathLst>
                <a:path h="1531313" w="11133897">
                  <a:moveTo>
                    <a:pt x="30924" y="0"/>
                  </a:moveTo>
                  <a:lnTo>
                    <a:pt x="11102973" y="0"/>
                  </a:lnTo>
                  <a:cubicBezTo>
                    <a:pt x="11120051" y="0"/>
                    <a:pt x="11133897" y="13845"/>
                    <a:pt x="11133897" y="30924"/>
                  </a:cubicBezTo>
                  <a:lnTo>
                    <a:pt x="11133897" y="1500389"/>
                  </a:lnTo>
                  <a:cubicBezTo>
                    <a:pt x="11133897" y="1517468"/>
                    <a:pt x="11120051" y="1531313"/>
                    <a:pt x="11102973" y="1531313"/>
                  </a:cubicBezTo>
                  <a:lnTo>
                    <a:pt x="30924" y="1531313"/>
                  </a:lnTo>
                  <a:cubicBezTo>
                    <a:pt x="13845" y="1531313"/>
                    <a:pt x="0" y="1517468"/>
                    <a:pt x="0" y="1500389"/>
                  </a:cubicBezTo>
                  <a:lnTo>
                    <a:pt x="0" y="30924"/>
                  </a:lnTo>
                  <a:cubicBezTo>
                    <a:pt x="0" y="13845"/>
                    <a:pt x="13845" y="0"/>
                    <a:pt x="30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133897" cy="156941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</a:rPr>
                <a:t>Drag and drop your photo or video! Click the sample photo or video and delete. Select yours from the uploads tab, drag, and then drop inside the frame!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DAF_qFGqEWs</dc:identifier>
  <dcterms:modified xsi:type="dcterms:W3CDTF">2011-08-01T06:04:30Z</dcterms:modified>
  <cp:revision>1</cp:revision>
  <dc:title>Lorem ipsum dolor sit amet, consectetur adipiscing elit. Duis vulputate nulla at ante rhoncus, vel efficitur felis condimentum. Proin odio odio.</dc:title>
</cp:coreProperties>
</file>